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"/>
  </p:notesMasterIdLst>
  <p:sldIdLst>
    <p:sldId id="274" r:id="rId5"/>
    <p:sldId id="473" r:id="rId6"/>
    <p:sldId id="678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84EC1-37F7-4213-AF92-0DB257ACFCB4}" type="datetimeFigureOut">
              <a:rPr lang="fi-FI" smtClean="0"/>
              <a:t>23.10.2019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40074-FF95-4BD9-9160-42A3679388F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62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1217" y="4105462"/>
            <a:ext cx="8350898" cy="42920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00" b="1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96" y="1885822"/>
            <a:ext cx="5360605" cy="2042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51520" y="5822028"/>
            <a:ext cx="864096" cy="847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Kuva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7" y="5839156"/>
            <a:ext cx="673203" cy="7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200400" y="1368425"/>
            <a:ext cx="5393093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577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 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5672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98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urella sydämell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14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189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2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2354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331236" y="3900196"/>
            <a:ext cx="3886200" cy="2603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31235" y="261257"/>
            <a:ext cx="8486193" cy="62795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647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LABORANT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226766" y="1368425"/>
            <a:ext cx="4366727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2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10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95" r:id="rId3"/>
    <p:sldLayoutId id="2147483675" r:id="rId4"/>
    <p:sldLayoutId id="2147483664" r:id="rId5"/>
    <p:sldLayoutId id="2147483674" r:id="rId6"/>
    <p:sldLayoutId id="2147483673" r:id="rId7"/>
    <p:sldLayoutId id="2147483678" r:id="rId8"/>
    <p:sldLayoutId id="2147483680" r:id="rId9"/>
    <p:sldLayoutId id="2147483681" r:id="rId10"/>
    <p:sldLayoutId id="2147483696" r:id="rId11"/>
    <p:sldLayoutId id="2147483679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7" y="4105462"/>
            <a:ext cx="8350898" cy="609973"/>
          </a:xfrm>
        </p:spPr>
        <p:txBody>
          <a:bodyPr>
            <a:normAutofit/>
          </a:bodyPr>
          <a:lstStyle/>
          <a:p>
            <a:r>
              <a:rPr lang="fi-FI" dirty="0"/>
              <a:t>Basics in </a:t>
            </a:r>
            <a:r>
              <a:rPr lang="fi-FI" dirty="0" err="1"/>
              <a:t>programming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09268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Lectures</a:t>
            </a:r>
            <a:r>
              <a:rPr lang="fi-FI" dirty="0"/>
              <a:t> 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/>
              <a:t>- </a:t>
            </a:r>
            <a:r>
              <a:rPr lang="fi-FI" dirty="0" err="1"/>
              <a:t>What’s</a:t>
            </a:r>
            <a:r>
              <a:rPr lang="fi-FI" dirty="0"/>
              <a:t> </a:t>
            </a:r>
            <a:r>
              <a:rPr lang="fi-FI" dirty="0" err="1"/>
              <a:t>modular</a:t>
            </a:r>
            <a:r>
              <a:rPr lang="fi-FI" dirty="0"/>
              <a:t> </a:t>
            </a:r>
            <a:r>
              <a:rPr lang="fi-FI" dirty="0" err="1"/>
              <a:t>programming</a:t>
            </a:r>
            <a:endParaRPr lang="fi-FI" dirty="0"/>
          </a:p>
          <a:p>
            <a:r>
              <a:rPr lang="fi-FI" dirty="0"/>
              <a:t>- </a:t>
            </a:r>
            <a:r>
              <a:rPr lang="fi-FI" dirty="0" err="1"/>
              <a:t>Modules</a:t>
            </a:r>
            <a:r>
              <a:rPr lang="fi-FI" dirty="0"/>
              <a:t> in Python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35508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What’s modular programming? </a:t>
            </a:r>
          </a:p>
          <a:p>
            <a:pPr marL="457200" indent="-457200">
              <a:buFontTx/>
              <a:buChar char="-"/>
            </a:pPr>
            <a:r>
              <a:rPr lang="en-US" dirty="0"/>
              <a:t>Benefits of modular programming? </a:t>
            </a:r>
          </a:p>
          <a:p>
            <a:pPr marL="457200" indent="-457200">
              <a:buFontTx/>
              <a:buChar char="-"/>
            </a:pPr>
            <a:r>
              <a:rPr lang="en-US" dirty="0"/>
              <a:t>How to approach / plan modular programming Disadvantages and pitfalls of modular programming? 	</a:t>
            </a:r>
          </a:p>
          <a:p>
            <a:pPr marL="457200" indent="-457200">
              <a:buFontTx/>
              <a:buChar char="-"/>
            </a:pP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Exercise</a:t>
            </a:r>
            <a:r>
              <a:rPr lang="fi-FI" sz="2800" dirty="0"/>
              <a:t> 8</a:t>
            </a:r>
            <a:r>
              <a:rPr lang="fi-FI" sz="2800"/>
              <a:t>., Write </a:t>
            </a:r>
            <a:r>
              <a:rPr lang="fi-FI" sz="2800" dirty="0"/>
              <a:t>3 </a:t>
            </a:r>
            <a:r>
              <a:rPr lang="fi-FI" sz="2800" dirty="0" err="1"/>
              <a:t>pages</a:t>
            </a:r>
            <a:r>
              <a:rPr lang="fi-FI" sz="2800" dirty="0"/>
              <a:t> </a:t>
            </a:r>
            <a:r>
              <a:rPr lang="fi-FI" sz="2800" dirty="0" err="1"/>
              <a:t>document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452491313"/>
      </p:ext>
    </p:extLst>
  </p:cSld>
  <p:clrMapOvr>
    <a:masterClrMapping/>
  </p:clrMapOvr>
</p:sld>
</file>

<file path=ppt/theme/theme1.xml><?xml version="1.0" encoding="utf-8"?>
<a:theme xmlns:a="http://schemas.openxmlformats.org/drawingml/2006/main" name="CENTRIA 2017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C73D018995741A39232355BFA298B" ma:contentTypeVersion="3" ma:contentTypeDescription="Create a new document." ma:contentTypeScope="" ma:versionID="4f29f4f1ffe54ab2c54dc7adccf934ee">
  <xsd:schema xmlns:xsd="http://www.w3.org/2001/XMLSchema" xmlns:xs="http://www.w3.org/2001/XMLSchema" xmlns:p="http://schemas.microsoft.com/office/2006/metadata/properties" xmlns:ns2="c3866cd0-27f3-4bc4-8745-0484ecbb38ee" targetNamespace="http://schemas.microsoft.com/office/2006/metadata/properties" ma:root="true" ma:fieldsID="e68b996a5c3d0cbb72b85f3e281e52dd" ns2:_="">
    <xsd:import namespace="c3866cd0-27f3-4bc4-8745-0484ecbb38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66cd0-27f3-4bc4-8745-0484ecbb3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E3EF240-F263-489F-961D-F6C27DCFB2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68FA58-AE92-4F21-8864-D17AC775AA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66cd0-27f3-4bc4-8745-0484ecbb38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7FDB01-AF0B-43BA-AAF4-5744AB83392C}">
  <ds:schemaRefs>
    <ds:schemaRef ds:uri="http://schemas.microsoft.com/office/2006/metadata/properties"/>
    <ds:schemaRef ds:uri="c3866cd0-27f3-4bc4-8745-0484ecbb38ee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14696</TotalTime>
  <Words>43</Words>
  <Application>Microsoft Macintosh PowerPoint</Application>
  <PresentationFormat>On-screen Show (4:3)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Corbel</vt:lpstr>
      <vt:lpstr>CENTRIA 2017</vt:lpstr>
      <vt:lpstr>Basics in programming</vt:lpstr>
      <vt:lpstr>Lectures 10</vt:lpstr>
      <vt:lpstr>PowerPoint Presentation</vt:lpstr>
    </vt:vector>
  </TitlesOfParts>
  <Company>Centria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Johanna Essel</dc:creator>
  <cp:lastModifiedBy>Jari Isohanni</cp:lastModifiedBy>
  <cp:revision>185</cp:revision>
  <dcterms:created xsi:type="dcterms:W3CDTF">2017-05-08T07:46:11Z</dcterms:created>
  <dcterms:modified xsi:type="dcterms:W3CDTF">2019-10-23T19:52:57Z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0x01010005FC73D018995741A39232355BFA298B</vt:lpwstr>
  </property>
</Properties>
</file>